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5_E266FBC0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2" r:id="rId7"/>
    <p:sldId id="260" r:id="rId8"/>
    <p:sldId id="261" r:id="rId9"/>
    <p:sldId id="263" r:id="rId10"/>
    <p:sldId id="259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706189-4051-F0EC-10B7-62A2E5B815A7}" name="Benjamin Noah Richardson" initials="BR" userId="S::bnrichar@andrew.cmu.edu::e0885a15-8e89-43c8-9c2c-7480c0f8d0b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omments/modernComment_105_E266FBC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90471C1-C6EB-44A6-8A40-8F5F9244556E}" authorId="{B6706189-4051-F0EC-10B7-62A2E5B815A7}" created="2023-11-06T18:29:49.325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798399936" sldId="261"/>
      <ac:picMk id="5" creationId="{516E9971-FDF0-8946-8867-D80205D5E72A}"/>
    </ac:deMkLst>
    <p188:txBody>
      <a:bodyPr/>
      <a:lstStyle/>
      <a:p>
        <a:r>
          <a:rPr lang="en-US"/>
          <a:t>Longer time window with 4-5 cycles of 10 Hz</a:t>
        </a:r>
      </a:p>
    </p188:txBody>
  </p188:cm>
</p188:cmLst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859D9-4E74-61FB-068B-2CDC41C591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55A1E1-C017-FD2D-8FC8-9AAADD8B92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D06D0-1936-8258-6FED-36D6E28A2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08481-D39F-1933-B18A-6D91E0B66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C7D72-008F-7910-E20B-CE7B3BE0D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52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402F7-7238-FCB1-1228-25C12E292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4E0C6-F555-31A4-2728-3AC68BBFE6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07C4A-37EB-BC1C-B10E-24C17814C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0B1B2-89FB-3320-C561-AA2576EA8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AF3EB7-E84D-34FF-ABA9-750604ACA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600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E8D301-C645-C80A-7068-3E34B628E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950A4B-6ECD-DBAA-7AA7-2CF8E26CDC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73249-CD36-BC34-E583-79F2082E3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6FD0F-C8A0-8256-C344-C80682621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0E763-DF19-5073-B248-12173D360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141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C2A3C-6BD1-D369-7972-740D7F505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1A50B-A86E-7858-BCA0-3D23BADC6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2BE95-12FC-6842-2283-B4C876784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A657F-97BE-D9BA-0F1F-FF93D7665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ECF65-CED8-5C76-FECC-7745E85D0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348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8247A-FBEA-5ED3-8B80-E21183E10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27F46-3B5B-602B-B3F6-8D7CD01E7F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068BD-A80A-2C98-3B3C-677F71650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79E05-E440-D433-ED43-9D809E928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88F4F-6199-EF11-694B-79A9EC687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101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E71AA-7EBE-88CD-030A-D0E3E2A0C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B65B6-08FC-D46F-399E-D881978D5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5ECEEB-D111-A94F-2A6F-38CF044ED4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E55DD1-6289-3CFA-CD76-E2BFB9868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6143D0-A5BD-1E4B-8463-06FE07BDB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531B9-E4B5-A133-F0CA-58966A240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63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7FFF2-91C0-B555-63F1-E35657480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64D465-75A1-6018-C265-E941224DB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6413C1-9D07-E853-68B3-8028447498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1F34CF-E0A9-8F19-35EF-B0BD8D3CF5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55B470-FF9E-7EB5-7449-07714E2413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6E39E1-AF6E-4076-C26E-7B4936129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6E80FB-DD4C-F0EE-0019-FD7AB1F04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7AA7E2-9E77-5920-D193-5480EA8DA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064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453DC-4E19-FD79-6FC3-ED234DA2E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E98BD1-7577-64CC-75F7-98ED6DCE8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C04DE2-32A0-9AFF-3AE9-A43DF4354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70E68E-F3C1-0DC1-86F0-FA7E868BD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231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F70BA8-2866-3D47-4ECF-60AAB6058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DC3DF7-A5E4-22C3-CA1B-ACC29C8F2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50F5D-9E7B-B09B-66E1-662F4F7F0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363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24F8B-7AD0-152F-12CD-F43DAD92D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E0C7E-2F4A-E92B-09AD-6437D2A2E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EA005D-9743-6482-6D4C-97EE628A4F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E864EC-5BA1-A732-347F-AF373BEF2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AA759E-03F2-2AD9-974A-F4DF7471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C2FCB-9E00-B297-4C1C-A6C8A702C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06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ED338-9FE3-41CF-A97A-118641DEA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59CF84-C1FF-FDC5-C35B-90D5B2ABF0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01E439-4C49-1F56-6EA4-22D177355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50D30-51D8-A91B-E660-839EB2012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29BA19-0E34-A3C0-D961-63221C128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0F09E-975C-E8EA-79F2-79AB4E011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44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E369A1-7BBF-4FB6-C07B-1AA1051C5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39276-8E7D-69BD-6012-32CD3B205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878C5-D093-C91A-F0FF-3B329EB2B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78E379-8727-424B-AA6C-FF93DBB46D82}" type="datetimeFigureOut">
              <a:rPr lang="en-US" smtClean="0"/>
              <a:t>11/6/2023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6C725-661F-C2A1-CBED-D6DEEBB3E8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D5FBF-86C1-7A6D-5CFB-8DB1815439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3F57E-07D3-4D1D-8DF3-768BF14279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42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microsoft.com/office/2018/10/relationships/comments" Target="../comments/modernComment_105_E266FBC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ascade And Plants">
            <a:extLst>
              <a:ext uri="{FF2B5EF4-FFF2-40B4-BE49-F238E27FC236}">
                <a16:creationId xmlns:a16="http://schemas.microsoft.com/office/drawing/2014/main" id="{9D15A7CC-363C-2DD1-7C38-9732D44D9B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2D5CC-0002-5AF0-B4CF-FEFFF364FB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SRM-NIRS-EEG Update 11/3</a:t>
            </a:r>
            <a:endParaRPr lang="en-US" sz="52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A7BC5-CC9B-465C-1256-543E444119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Benjamin Richardson</a:t>
            </a:r>
          </a:p>
        </p:txBody>
      </p:sp>
    </p:spTree>
    <p:extLst>
      <p:ext uri="{BB962C8B-B14F-4D97-AF65-F5344CB8AC3E}">
        <p14:creationId xmlns:p14="http://schemas.microsoft.com/office/powerpoint/2010/main" val="4284676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2897B-F778-6503-89F8-316BAE4CD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82" y="-215010"/>
            <a:ext cx="10515600" cy="1325563"/>
          </a:xfrm>
        </p:spPr>
        <p:txBody>
          <a:bodyPr/>
          <a:lstStyle/>
          <a:p>
            <a:r>
              <a:rPr lang="en-US" dirty="0"/>
              <a:t>EEG raw spectrograms (no baselining) split up</a:t>
            </a:r>
          </a:p>
        </p:txBody>
      </p:sp>
    </p:spTree>
    <p:extLst>
      <p:ext uri="{BB962C8B-B14F-4D97-AF65-F5344CB8AC3E}">
        <p14:creationId xmlns:p14="http://schemas.microsoft.com/office/powerpoint/2010/main" val="1850469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125CBC-1EAA-D86B-BF94-F0DADA229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64" y="1915963"/>
            <a:ext cx="11789162" cy="360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734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3F153-71A9-ED56-B1E1-3D5278E95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Spectrograms just ITD500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A7C22E-503C-31F3-C49F-C14ABFA5C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4814" y="1166669"/>
            <a:ext cx="5838491" cy="50358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3654B0-4B99-DA7D-BF27-95DC8F6D7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247" y="1069974"/>
            <a:ext cx="6152367" cy="522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953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72A9A-5793-1283-A1C2-E9BDA302E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87325"/>
            <a:ext cx="10515600" cy="1325563"/>
          </a:xfrm>
        </p:spPr>
        <p:txBody>
          <a:bodyPr/>
          <a:lstStyle/>
          <a:p>
            <a:r>
              <a:rPr lang="en-US" dirty="0" err="1"/>
              <a:t>cont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6E9971-FDF0-8946-8867-D80205D5E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0424" y="685800"/>
            <a:ext cx="6939399" cy="60769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2D6E30-B9A4-F460-5286-12A263ECB4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773481"/>
            <a:ext cx="6132195" cy="598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39993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3F5338-4563-38EE-5EB3-BECCEE086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" y="542924"/>
            <a:ext cx="6128266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711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C2C37-103C-9805-AEC2-7B9504774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6520"/>
            <a:ext cx="10515600" cy="1325563"/>
          </a:xfrm>
        </p:spPr>
        <p:txBody>
          <a:bodyPr/>
          <a:lstStyle/>
          <a:p>
            <a:r>
              <a:rPr lang="en-US" dirty="0"/>
              <a:t>Spectrograms with ERP subtracted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C2F78F-8D69-DF48-D5C1-A13E1C7DE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" y="1423988"/>
            <a:ext cx="6422162" cy="4591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746A08-7FE6-B20F-FA4B-89E27FF37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942" y="1009650"/>
            <a:ext cx="5999834" cy="519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94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EBCD7A-5663-C7A8-9E58-061D55A07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0070"/>
            <a:ext cx="6461760" cy="543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106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204111BAEBA64DB962901F5A14FEEB" ma:contentTypeVersion="0" ma:contentTypeDescription="Create a new document." ma:contentTypeScope="" ma:versionID="2bdc6692e45db27cb092001011d2dcf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72278865d08bb89dec358dcf48d6f1e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A5E4222-4FF7-4D44-9CDF-65B62B7E3B0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F1E9BE2-43C2-4499-A109-382855D7E8E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BC6BE5D-D0E2-4563-B762-FB434FB990AD}">
  <ds:schemaRefs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8222</TotalTime>
  <Words>22</Words>
  <Application>Microsoft Office PowerPoint</Application>
  <PresentationFormat>Widescreen</PresentationFormat>
  <Paragraphs>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SRM-NIRS-EEG Update 11/3</vt:lpstr>
      <vt:lpstr>EEG raw spectrograms (no baselining) split up</vt:lpstr>
      <vt:lpstr>PowerPoint Presentation</vt:lpstr>
      <vt:lpstr>Spectrograms just ITD500</vt:lpstr>
      <vt:lpstr>cont</vt:lpstr>
      <vt:lpstr>PowerPoint Presentation</vt:lpstr>
      <vt:lpstr>Spectrograms with ERP subtracted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SRM-NIRS-EEG Update 11/3</dc:title>
  <dc:creator>Benjamin Noah Richardson</dc:creator>
  <cp:lastModifiedBy>Benjamin Noah Richardson</cp:lastModifiedBy>
  <cp:revision>12</cp:revision>
  <dcterms:created xsi:type="dcterms:W3CDTF">2023-10-23T19:59:47Z</dcterms:created>
  <dcterms:modified xsi:type="dcterms:W3CDTF">2023-11-07T15:26:25Z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0x010100EE204111BAEBA64DB962901F5A14FEEB</vt:lpwstr>
  </property>
</Properties>
</file>

<file path=docProps/thumbnail.jpeg>
</file>